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6" r:id="rId3"/>
    <p:sldId id="258" r:id="rId4"/>
    <p:sldId id="278" r:id="rId5"/>
    <p:sldId id="259" r:id="rId6"/>
    <p:sldId id="279" r:id="rId7"/>
    <p:sldId id="260" r:id="rId8"/>
    <p:sldId id="281" r:id="rId9"/>
    <p:sldId id="261" r:id="rId10"/>
    <p:sldId id="280" r:id="rId11"/>
    <p:sldId id="262" r:id="rId12"/>
    <p:sldId id="275" r:id="rId13"/>
    <p:sldId id="263" r:id="rId14"/>
    <p:sldId id="272" r:id="rId15"/>
    <p:sldId id="264" r:id="rId16"/>
    <p:sldId id="274" r:id="rId17"/>
    <p:sldId id="265" r:id="rId18"/>
    <p:sldId id="282" r:id="rId19"/>
    <p:sldId id="266" r:id="rId20"/>
    <p:sldId id="283" r:id="rId21"/>
    <p:sldId id="267" r:id="rId22"/>
    <p:sldId id="284" r:id="rId23"/>
    <p:sldId id="268" r:id="rId24"/>
    <p:sldId id="273" r:id="rId25"/>
    <p:sldId id="269" r:id="rId26"/>
    <p:sldId id="285" r:id="rId27"/>
    <p:sldId id="270" r:id="rId28"/>
    <p:sldId id="286" r:id="rId29"/>
    <p:sldId id="271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5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2514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618911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5718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9162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20093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2831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27966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5668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37072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129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648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84322-6361-4AD3-9DE3-B844367EA56D}" type="datetimeFigureOut">
              <a:rPr lang="en-IE" smtClean="0"/>
              <a:t>02/04/2021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C2BCC1-B369-460F-BF70-4AEA714CDA57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131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1E23FD-19D1-49DA-8B4F-FC58D38B5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46" y="0"/>
            <a:ext cx="4842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4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7CAE5EF-8028-4C1B-A915-192323787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3" r="2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2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4B4203-2924-474B-BB08-536392C96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20" y="0"/>
            <a:ext cx="4840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77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BCC4FA6-460B-4297-852D-CB1231424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0" r="-1" b="32244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5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626506-EB10-4250-8698-AD7F8D733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93" y="0"/>
            <a:ext cx="483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11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0F3FC8C-6860-42C3-8247-53A4AD1B2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28" y="1113183"/>
            <a:ext cx="9152628" cy="4452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3273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030A1D-6D88-4534-811D-AD606E389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3093" y="0"/>
            <a:ext cx="4837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658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C379B65-86E2-4831-90D0-A61AD3185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48" b="18910"/>
          <a:stretch/>
        </p:blipFill>
        <p:spPr bwMode="auto">
          <a:xfrm>
            <a:off x="20" y="0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118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228A7E0-3880-4AA3-B157-EB425818D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99" y="0"/>
            <a:ext cx="4859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58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, cluttered, shop&#10;&#10;Description automatically generated">
            <a:extLst>
              <a:ext uri="{FF2B5EF4-FFF2-40B4-BE49-F238E27FC236}">
                <a16:creationId xmlns:a16="http://schemas.microsoft.com/office/drawing/2014/main" id="{D1D73E9B-91CC-4C15-A1F8-94EFB2C99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8" b="-2"/>
          <a:stretch/>
        </p:blipFill>
        <p:spPr>
          <a:xfrm>
            <a:off x="2306" y="0"/>
            <a:ext cx="914169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588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9B566E-9B53-4E4B-B8BB-16B60715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825" y="0"/>
            <a:ext cx="4872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420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142713" y="-1142284"/>
            <a:ext cx="6858000" cy="9143425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1733" y="0"/>
            <a:ext cx="6803134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125298" y="-161647"/>
            <a:ext cx="4894564" cy="9145160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EED517-37D7-43B8-955D-6531DB86E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88769"/>
            <a:ext cx="5086825" cy="648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58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ainted, dirty&#10;&#10;Description automatically generated">
            <a:extLst>
              <a:ext uri="{FF2B5EF4-FFF2-40B4-BE49-F238E27FC236}">
                <a16:creationId xmlns:a16="http://schemas.microsoft.com/office/drawing/2014/main" id="{F01E9698-571C-4033-A801-81E2A6085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b="9102"/>
          <a:stretch/>
        </p:blipFill>
        <p:spPr>
          <a:xfrm>
            <a:off x="20" y="10"/>
            <a:ext cx="9143980" cy="6857989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87577" y="3359"/>
            <a:ext cx="1409491" cy="1407490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65267" y="134348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26406" y="6114337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2583" y="5721108"/>
            <a:ext cx="1696473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299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93AB2-FB03-4D18-9B05-F7F51087C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284" y="0"/>
            <a:ext cx="5397431" cy="5954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CDDE18-45E6-469B-B86F-B1BE8019A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9142" y="5954486"/>
            <a:ext cx="4331573" cy="90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8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401BA27-9567-4F03-B0DA-22BE64CE1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91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4CAD09-18A9-4A31-BA3F-EB1C7105A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917" y="0"/>
            <a:ext cx="4858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829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AD5B932-ABD8-4280-917A-194877D5D8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716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6FAB1B7-90E8-4DD8-A1EF-A3CF3971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917" y="0"/>
            <a:ext cx="4858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207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building, store, shop&#10;&#10;Description automatically generated">
            <a:extLst>
              <a:ext uri="{FF2B5EF4-FFF2-40B4-BE49-F238E27FC236}">
                <a16:creationId xmlns:a16="http://schemas.microsoft.com/office/drawing/2014/main" id="{9C512C24-4B35-4410-9467-8439ABB0E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85" b="2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69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ADE993-32EA-4347-924E-A4582B04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316" y="0"/>
            <a:ext cx="4861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24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EEEC70-A9F4-4B86-8746-E5F00AABF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" b="43301"/>
          <a:stretch/>
        </p:blipFill>
        <p:spPr>
          <a:xfrm>
            <a:off x="20" y="-1"/>
            <a:ext cx="9143980" cy="6858000"/>
          </a:xfrm>
          <a:prstGeom prst="rect">
            <a:avLst/>
          </a:prstGeom>
        </p:spPr>
      </p:pic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B1193618-4E25-4CA2-A90E-01462093F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396030" y="1828154"/>
            <a:ext cx="1747970" cy="5029846"/>
          </a:xfrm>
          <a:custGeom>
            <a:avLst/>
            <a:gdLst>
              <a:gd name="connsiteX0" fmla="*/ 0 w 2330626"/>
              <a:gd name="connsiteY0" fmla="*/ 0 h 5029846"/>
              <a:gd name="connsiteX1" fmla="*/ 0 w 2330626"/>
              <a:gd name="connsiteY1" fmla="*/ 5029846 h 5029846"/>
              <a:gd name="connsiteX2" fmla="*/ 2330626 w 2330626"/>
              <a:gd name="connsiteY2" fmla="*/ 5029846 h 5029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30626" h="5029846">
                <a:moveTo>
                  <a:pt x="0" y="0"/>
                </a:moveTo>
                <a:lnTo>
                  <a:pt x="0" y="5029846"/>
                </a:lnTo>
                <a:lnTo>
                  <a:pt x="2330626" y="5029846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929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05CE70-D837-4D53-95E1-54786071B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705" y="0"/>
            <a:ext cx="4838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7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79651F-2464-4160-9E41-AF9F72049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1920" y="0"/>
            <a:ext cx="48401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4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4F674C-6038-4E0F-91B5-D5DF242CA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42937"/>
            <a:ext cx="83058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4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C570FA-B32B-4FA7-B0E8-E9ACFBDBA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917" y="0"/>
            <a:ext cx="4858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430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4611E319-67C1-44A1-9833-315CE8F5A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3" r="1" b="13910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70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322E47-3BBE-4F20-8A07-BADA8AA9B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730" y="0"/>
            <a:ext cx="4810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58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619DD-E4E1-45E1-A441-551C9CAB98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329" y="0"/>
            <a:ext cx="5351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6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5BE4BE-7D9E-4409-8235-126EA921A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95" y="0"/>
            <a:ext cx="4855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978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</TotalTime>
  <Words>0</Words>
  <Application>Microsoft Office PowerPoint</Application>
  <PresentationFormat>On-screen Show (4:3)</PresentationFormat>
  <Paragraphs>0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Maureen Kelly</dc:creator>
  <cp:lastModifiedBy>Joanne O Brien</cp:lastModifiedBy>
  <cp:revision>10</cp:revision>
  <dcterms:created xsi:type="dcterms:W3CDTF">2021-04-01T18:28:01Z</dcterms:created>
  <dcterms:modified xsi:type="dcterms:W3CDTF">2021-04-02T16:01:53Z</dcterms:modified>
</cp:coreProperties>
</file>