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4"/>
  </p:sldMasterIdLst>
  <p:notesMasterIdLst>
    <p:notesMasterId r:id="rId15"/>
  </p:notesMasterIdLst>
  <p:handoutMasterIdLst>
    <p:handoutMasterId r:id="rId16"/>
  </p:handoutMasterIdLst>
  <p:sldIdLst>
    <p:sldId id="312" r:id="rId5"/>
    <p:sldId id="304" r:id="rId6"/>
    <p:sldId id="307" r:id="rId7"/>
    <p:sldId id="281" r:id="rId8"/>
    <p:sldId id="282" r:id="rId9"/>
    <p:sldId id="314" r:id="rId10"/>
    <p:sldId id="315" r:id="rId11"/>
    <p:sldId id="317" r:id="rId12"/>
    <p:sldId id="318" r:id="rId13"/>
    <p:sldId id="319" r:id="rId14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88" autoAdjust="0"/>
  </p:normalViewPr>
  <p:slideViewPr>
    <p:cSldViewPr snapToGrid="0" snapToObjects="1">
      <p:cViewPr>
        <p:scale>
          <a:sx n="96" d="100"/>
          <a:sy n="96" d="100"/>
        </p:scale>
        <p:origin x="178" y="-883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25" d="100"/>
          <a:sy n="25" d="100"/>
        </p:scale>
        <p:origin x="348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B6-164E-0840-A35B-09E9F3D45F76}" type="datetimeyyyy">
              <a:rPr lang="en-US" smtClean="0"/>
              <a:t>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BD0AB-C59E-4A46-83D3-F07787446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38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42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8686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3085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2091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741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82361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5323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34752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CD73815-2707-4475-8F1A-B873CB631BB4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908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A4AFB99-0EAB-4182-AFF8-E214C82A68F6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73647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anchor="ctr" anchorCtr="0">
            <a:noAutofit/>
          </a:bodyPr>
          <a:lstStyle>
            <a:lvl1pPr algn="ctr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61669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5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4848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Image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anchor="ctr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9301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600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3" name="Image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anchor="b" anchorCtr="0">
            <a:noAutofit/>
          </a:bodyPr>
          <a:lstStyle>
            <a:lvl1pPr algn="l">
              <a:lnSpc>
                <a:spcPct val="100000"/>
              </a:lnSpc>
              <a:defRPr sz="36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>
            <a:normAutofit/>
          </a:bodyPr>
          <a:lstStyle>
            <a:lvl1pPr>
              <a:spcBef>
                <a:spcPts val="1000"/>
              </a:spcBef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spcBef>
                <a:spcPts val="1000"/>
              </a:spcBef>
              <a:defRPr sz="1800"/>
            </a:lvl4pPr>
            <a:lvl5pPr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35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Image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3805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283464" indent="-283464">
              <a:spcBef>
                <a:spcPts val="1000"/>
              </a:spcBef>
              <a:defRPr sz="1800"/>
            </a:lvl3pPr>
            <a:lvl4pPr marL="283464" indent="-283464">
              <a:spcBef>
                <a:spcPts val="1000"/>
              </a:spcBef>
              <a:defRPr sz="1800"/>
            </a:lvl4pPr>
            <a:lvl5pPr marL="283464"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890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indent="-283464">
              <a:spcBef>
                <a:spcPts val="1000"/>
              </a:spcBef>
              <a:defRPr sz="1800"/>
            </a:lvl2pPr>
            <a:lvl3pPr indent="-283464">
              <a:spcBef>
                <a:spcPts val="1000"/>
              </a:spcBef>
              <a:defRPr sz="1800"/>
            </a:lvl3pPr>
            <a:lvl4pPr indent="-283464">
              <a:spcBef>
                <a:spcPts val="1000"/>
              </a:spcBef>
              <a:defRPr sz="1800"/>
            </a:lvl4pPr>
            <a:lvl5pPr indent="-283464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picture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/>
            </a:p>
          </p:txBody>
        </p:sp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Image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10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" name="Image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1" name="Image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00000"/>
              </a:lnSpc>
              <a:spcBef>
                <a:spcPts val="0"/>
              </a:spcBef>
              <a:defRPr sz="2400"/>
            </a:lvl2pPr>
            <a:lvl3pPr marL="685800">
              <a:lnSpc>
                <a:spcPct val="100000"/>
              </a:lnSpc>
              <a:spcBef>
                <a:spcPts val="0"/>
              </a:spcBef>
              <a:defRPr sz="240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22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Image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/>
          <a:lstStyle>
            <a:lvl1pPr algn="l">
              <a:lnSpc>
                <a:spcPct val="100000"/>
              </a:lnSpc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/>
          <a:lstStyle>
            <a:lvl1pPr>
              <a:defRPr sz="1600"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25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2364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1262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6459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F03F364-312A-F77A-CB35-85A8806EF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604C8B-54F8-D07D-08F0-057CF427F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0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3911190-440B-D52A-8D0A-EE7FB0E9A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CC6D28A-8F9D-FD4B-F17C-CB90DB02B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4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896474B-76F8-7853-95F9-CC224EFB5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1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8DAB696-9C0F-19EE-38AF-20B6822E9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11/2/2025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0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danielabiancasgro.blogspot.com/2014/12/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pikist.com/free-photo-vjdgh" TargetMode="Externa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it candle and a white flower">
            <a:extLst>
              <a:ext uri="{FF2B5EF4-FFF2-40B4-BE49-F238E27FC236}">
                <a16:creationId xmlns:a16="http://schemas.microsoft.com/office/drawing/2014/main" id="{1C8EAF3A-1321-7445-B7E7-D1E8B20347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rcRect t="13497" b="223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>
                <a:solidFill>
                  <a:schemeClr val="tx1"/>
                </a:solidFill>
              </a:rPr>
              <a:t>IN NOVEMBER</a:t>
            </a:r>
            <a:br>
              <a:rPr lang="en-US" sz="5400">
                <a:solidFill>
                  <a:schemeClr val="tx1"/>
                </a:solidFill>
              </a:rPr>
            </a:br>
            <a:r>
              <a:rPr lang="en-US" sz="5400">
                <a:solidFill>
                  <a:schemeClr val="tx1"/>
                </a:solidFill>
              </a:rPr>
              <a:t>WE REMEMBER.</a:t>
            </a:r>
          </a:p>
        </p:txBody>
      </p:sp>
    </p:spTree>
    <p:extLst>
      <p:ext uri="{BB962C8B-B14F-4D97-AF65-F5344CB8AC3E}">
        <p14:creationId xmlns:p14="http://schemas.microsoft.com/office/powerpoint/2010/main" val="2202437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6FCF6-982C-CC37-9625-3EBFC7E7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NOVEMBER WE REMEMBER.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3EEC9-16E3-6C86-97D0-A7EC7EA09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BADCA2-1CF2-256B-E45E-E43C4E836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7154" y="2331791"/>
            <a:ext cx="6345893" cy="4069010"/>
          </a:xfrm>
        </p:spPr>
        <p:txBody>
          <a:bodyPr>
            <a:normAutofit fontScale="62500" lnSpcReduction="20000"/>
          </a:bodyPr>
          <a:lstStyle/>
          <a:p>
            <a:r>
              <a:rPr lang="en-US" sz="1900" b="1" dirty="0"/>
              <a:t>Notable Celebrity Deaths in 2025.</a:t>
            </a:r>
            <a:endParaRPr lang="en-US" sz="1900" dirty="0"/>
          </a:p>
          <a:p>
            <a:r>
              <a:rPr lang="en-US" sz="1900" dirty="0"/>
              <a:t>Val Kilmer (April 1, 2025) - The actor known for his roles in "Top Gun" and "Batman" died at age 65 due to pneumonia, following a long battle with throat cancer. </a:t>
            </a:r>
          </a:p>
          <a:p>
            <a:r>
              <a:rPr lang="en-US" sz="1900" dirty="0"/>
              <a:t>Gene Hackman (February 26, 2025) - The Oscar-winning actor was found dead at age 95 in his home, leaving behind a legacy of iconic performances. </a:t>
            </a:r>
          </a:p>
          <a:p>
            <a:r>
              <a:rPr lang="en-US" sz="1900" dirty="0"/>
              <a:t>Diane Keaton (October 2025) - The acclaimed actress known for her roles in "Annie Hall" and "The Godfather" passed away, marking the loss of a Hollywood legend. </a:t>
            </a:r>
          </a:p>
          <a:p>
            <a:r>
              <a:rPr lang="en-US" sz="1900" dirty="0"/>
              <a:t>Ozzy Osbourne (July 22, 2025) - The Black Sabbath frontman and rock icon died at age 76, leaving a significant impact on the music industry. </a:t>
            </a:r>
          </a:p>
          <a:p>
            <a:r>
              <a:rPr lang="en-US" sz="1900" dirty="0"/>
              <a:t>Robert Redford (September 2025) - The legendary actor and director passed away, remembered for his contributions to cinema and environmental activism. </a:t>
            </a:r>
          </a:p>
          <a:p>
            <a:r>
              <a:rPr lang="en-US" sz="1900" dirty="0"/>
              <a:t>Brian Wilson (June 11, 2025) - The Beach Boys co-founder and influential musician died at age 82, celebrated for his groundbreaking work in music. </a:t>
            </a:r>
          </a:p>
          <a:p>
            <a:r>
              <a:rPr lang="en-US" sz="1900" dirty="0"/>
              <a:t>Pope Francis (April 21, 2025) - The leader of the Catholic Church died at age 88.</a:t>
            </a:r>
          </a:p>
          <a:p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99F4DFD-8623-AFE2-5582-53D46A3A1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IE" b="1" dirty="0"/>
              <a:t>I WOULD LIKE TO REMEMBER AND PRAY FOR……………………..</a:t>
            </a:r>
          </a:p>
          <a:p>
            <a:r>
              <a:rPr lang="en-IE" sz="1200" b="1" dirty="0"/>
              <a:t>In your heart and mind say a silent prayer for a family member, friend, loved one, neighbour or pet that you want to remember during the month of November.</a:t>
            </a:r>
          </a:p>
          <a:p>
            <a:r>
              <a:rPr lang="en-IE" b="1" dirty="0">
                <a:latin typeface="Blackadder ITC" panose="04020505051007020D02" pitchFamily="82" charset="0"/>
              </a:rPr>
              <a:t>Eternal Rest Grant Unto Them O Lord and May Perpetual Light </a:t>
            </a:r>
            <a:r>
              <a:rPr lang="en-IE" b="1" dirty="0" err="1">
                <a:latin typeface="Blackadder ITC" panose="04020505051007020D02" pitchFamily="82" charset="0"/>
              </a:rPr>
              <a:t>ShineUpon</a:t>
            </a:r>
            <a:r>
              <a:rPr lang="en-IE" b="1" dirty="0">
                <a:latin typeface="Blackadder ITC" panose="04020505051007020D02" pitchFamily="82" charset="0"/>
              </a:rPr>
              <a:t> Them. May Their Souls and The Souls of  All the Faithful Departed Rest In Peace. Amen.</a:t>
            </a:r>
          </a:p>
        </p:txBody>
      </p:sp>
    </p:spTree>
    <p:extLst>
      <p:ext uri="{BB962C8B-B14F-4D97-AF65-F5344CB8AC3E}">
        <p14:creationId xmlns:p14="http://schemas.microsoft.com/office/powerpoint/2010/main" val="396999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97348" y="6353984"/>
            <a:ext cx="838199" cy="3426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Aft>
                <a:spcPts val="600"/>
              </a:spcAft>
            </a:pPr>
            <a:fld id="{48F63A3B-78C7-47BE-AE5E-E10140E04643}" type="slidenum">
              <a:rPr lang="en-US" sz="1000">
                <a:solidFill>
                  <a:srgbClr val="FFFFFF"/>
                </a:solidFill>
                <a:latin typeface="+mn-lt"/>
              </a:rPr>
              <a:pPr algn="r">
                <a:spcAft>
                  <a:spcPts val="600"/>
                </a:spcAft>
              </a:pPr>
              <a:t>2</a:t>
            </a:fld>
            <a:endParaRPr lang="en-US" sz="10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9E1B43E-E73F-D589-2694-116943584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8536" y="477982"/>
            <a:ext cx="5337464" cy="60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58" name="Freeform 5">
            <a:extLst>
              <a:ext uri="{FF2B5EF4-FFF2-40B4-BE49-F238E27FC236}">
                <a16:creationId xmlns:a16="http://schemas.microsoft.com/office/drawing/2014/main" id="{31D248D0-90D8-4EAF-84EE-DA3868518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6" y="3739568"/>
            <a:ext cx="10893094" cy="19159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IN NOVEMBER </a:t>
            </a:r>
            <a:b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6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WE REMEMBER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DFB56-DC9C-BD42-577D-C458A3F40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643" y="934065"/>
            <a:ext cx="6028881" cy="25170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775805F-9E56-4330-9EA3-04D38DCEC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6491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5A36CF-2540-BAA1-3DC3-86805B25AF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1639"/>
          <a:stretch>
            <a:fillRect/>
          </a:stretch>
        </p:blipFill>
        <p:spPr>
          <a:xfrm>
            <a:off x="561110" y="947979"/>
            <a:ext cx="5448111" cy="2491923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1D02B00-516A-7106-894C-5C0578347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72547" y="473338"/>
            <a:ext cx="4570920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IN NOVEMBER </a:t>
            </a:r>
            <a:br>
              <a:rPr lang="en-US" sz="38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38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WE REMEMBER.</a:t>
            </a:r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499E33-5ECF-DD90-833D-23AF3A776E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55371" y="474132"/>
            <a:ext cx="4259588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6" name="Picture 5" descr="View of earth from space">
            <a:extLst>
              <a:ext uri="{FF2B5EF4-FFF2-40B4-BE49-F238E27FC236}">
                <a16:creationId xmlns:a16="http://schemas.microsoft.com/office/drawing/2014/main" id="{5A5F96E3-C53B-BC11-6F64-20D20D9D2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199" y="473338"/>
            <a:ext cx="3439617" cy="3439617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 sz="2800" smtClean="0">
                <a:latin typeface="+mn-lt"/>
              </a:rPr>
              <a:pPr defTabSz="914400">
                <a:spcAft>
                  <a:spcPts val="600"/>
                </a:spcAft>
              </a:pPr>
              <a:t>5</a:t>
            </a:fld>
            <a:endParaRPr lang="en-US" sz="2800">
              <a:latin typeface="+mn-lt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IN NOVEMBER WE REMEMBER.</a:t>
            </a:r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10199-C129-11F0-56F2-2D1AED21C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277653"/>
            <a:ext cx="3020133" cy="31173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IN NOVEMBER WE REMEMBER.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 sz="2800" smtClean="0">
                <a:latin typeface="+mn-lt"/>
              </a:rPr>
              <a:pPr defTabSz="914400">
                <a:spcAft>
                  <a:spcPts val="600"/>
                </a:spcAft>
              </a:pPr>
              <a:t>6</a:t>
            </a:fld>
            <a:endParaRPr lang="en-US" sz="2800">
              <a:latin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E4F249-AC71-406E-8410-03E1C8809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62" y="1113062"/>
            <a:ext cx="6470908" cy="4628759"/>
          </a:xfrm>
          <a:prstGeom prst="rect">
            <a:avLst/>
          </a:prstGeom>
          <a:solidFill>
            <a:srgbClr val="FFFFFE"/>
          </a:solidFill>
          <a:ln w="158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7A681-5EC2-AC4C-DC57-DB7F7EDB5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951" y="1143000"/>
            <a:ext cx="2364766" cy="459882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Content Placeholder 6" descr="A hand holding a box of photos">
            <a:extLst>
              <a:ext uri="{FF2B5EF4-FFF2-40B4-BE49-F238E27FC236}">
                <a16:creationId xmlns:a16="http://schemas.microsoft.com/office/drawing/2014/main" id="{091B7B3A-C3E5-AFFA-0755-E1F5447CF45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20905" y="2479944"/>
            <a:ext cx="2996039" cy="1894994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42D9BF-1BA6-2C50-FD54-25C72472D891}"/>
              </a:ext>
            </a:extLst>
          </p:cNvPr>
          <p:cNvSpPr txBox="1"/>
          <p:nvPr/>
        </p:nvSpPr>
        <p:spPr>
          <a:xfrm>
            <a:off x="4707548" y="4174883"/>
            <a:ext cx="270939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E" sz="700">
                <a:solidFill>
                  <a:srgbClr val="FFFFFF"/>
                </a:solidFill>
                <a:hlinkClick r:id="rId6" tooltip="https://danielabiancasgro.blogspot.com/2014/1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IE" sz="700">
                <a:solidFill>
                  <a:srgbClr val="FFFFFF"/>
                </a:solidFill>
              </a:rPr>
              <a:t> by Unknown Author is licensed under </a:t>
            </a:r>
            <a:r>
              <a:rPr lang="en-IE" sz="700">
                <a:solidFill>
                  <a:srgbClr val="FFFFFF"/>
                </a:solidFill>
                <a:hlinkClick r:id="rId7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I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CA5C868-0A82-4975-8602-F49477C7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6BF052-6C01-4917-B7DB-1FFCF2551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696179C-71E7-4A5B-B238-0AE1C74D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9EED8E-74E7-42E8-979B-7A783E78A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D7060D-8DA2-4400-86F1-6A988F0E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E6678A-6101-4D77-8A14-5F70FBD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34BC4-AA13-E3EF-DB97-2CF04AAF1E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61110" y="879838"/>
            <a:ext cx="2626614" cy="325401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F2AB5C-E6D9-8319-E9EC-A04B4E0309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354398" y="948603"/>
            <a:ext cx="2626614" cy="2711115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1" name="Picture 10" descr="Smiling father standing with child on shoulders outdoors, in front of with house">
            <a:extLst>
              <a:ext uri="{FF2B5EF4-FFF2-40B4-BE49-F238E27FC236}">
                <a16:creationId xmlns:a16="http://schemas.microsoft.com/office/drawing/2014/main" id="{7FE25794-F051-2085-FB86-8CA207725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65917"/>
            <a:ext cx="2626614" cy="225001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A4E1D0-9351-4451-B0A0-51BEA42D8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13" name="Picture 12" descr="Woman kissing newborn baby's cheek">
            <a:extLst>
              <a:ext uri="{FF2B5EF4-FFF2-40B4-BE49-F238E27FC236}">
                <a16:creationId xmlns:a16="http://schemas.microsoft.com/office/drawing/2014/main" id="{F2F19F7C-D565-E5B6-03F9-683FEE3DE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456" y="1142999"/>
            <a:ext cx="2626614" cy="225001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D052C5D-4E47-47F1-96A6-5251FAAED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79B9FD3C-5633-44F4-902E-55A97B2D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3253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A34A6-22BC-27A4-2C79-EE98A49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IN NOVEMBER WE REMEMBER.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67C004-8B72-C872-98FB-00A2A584D0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 sz="2800" smtClean="0">
                <a:latin typeface="+mn-lt"/>
              </a:rPr>
              <a:pPr defTabSz="914400">
                <a:spcAft>
                  <a:spcPts val="600"/>
                </a:spcAft>
              </a:pPr>
              <a:t>7</a:t>
            </a:fld>
            <a:endParaRPr lang="en-US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859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C030789-C525-4D1D-90A0-F48C14A7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BD0F81-508F-4C6D-9938-C58CC213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49081238-0806-4285-968F-ACFC0C0FB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0CAB4C1-E9FF-4C37-92FA-28BED3B88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D7060D-8DA2-4400-86F1-6A988F0E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E6678A-6101-4D77-8A14-5F70FBDB6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5B137A-B97C-E57F-6D0F-F63E1731A9A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/>
          <a:stretch>
            <a:fillRect/>
          </a:stretch>
        </p:blipFill>
        <p:spPr>
          <a:xfrm>
            <a:off x="-130179" y="0"/>
            <a:ext cx="3707963" cy="426524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5" name="Picture Placeholder 14" descr="A group of crosses on a hill&#10;&#10;AI-generated content may be incorrect.">
            <a:extLst>
              <a:ext uri="{FF2B5EF4-FFF2-40B4-BE49-F238E27FC236}">
                <a16:creationId xmlns:a16="http://schemas.microsoft.com/office/drawing/2014/main" id="{2CB8CC31-BA02-E709-5D4C-B16109A693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1908" r="31908"/>
          <a:stretch>
            <a:fillRect/>
          </a:stretch>
        </p:blipFill>
        <p:spPr>
          <a:xfrm>
            <a:off x="8076787" y="473338"/>
            <a:ext cx="2907588" cy="343961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FA4E1D0-9351-4451-B0A0-51BEA42D8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D052C5D-4E47-47F1-96A6-5251FAAED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79B9FD3C-5633-44F4-902E-55A97B2D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3253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I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55F2D4-C20E-BEBC-1CCF-4449B045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676172"/>
            <a:ext cx="10893095" cy="1015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IN NOVEMBER WE REMEMBER.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E1B8-1C92-D6D2-444B-652DB90E8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48F63A3B-78C7-47BE-AE5E-E10140E04643}" type="slidenum">
              <a:rPr lang="en-US" sz="2800" smtClean="0">
                <a:latin typeface="+mn-lt"/>
              </a:rPr>
              <a:pPr defTabSz="914400">
                <a:spcAft>
                  <a:spcPts val="600"/>
                </a:spcAft>
              </a:pPr>
              <a:t>8</a:t>
            </a:fld>
            <a:endParaRPr lang="en-US" sz="2800">
              <a:latin typeface="+mn-lt"/>
            </a:endParaRPr>
          </a:p>
        </p:txBody>
      </p:sp>
      <p:pic>
        <p:nvPicPr>
          <p:cNvPr id="28" name="Content Placeholder 27" descr="Bouquet of red roses on a black background">
            <a:extLst>
              <a:ext uri="{FF2B5EF4-FFF2-40B4-BE49-F238E27FC236}">
                <a16:creationId xmlns:a16="http://schemas.microsoft.com/office/drawing/2014/main" id="{43DE6FFF-6757-EFED-767F-A767096AC1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856038" y="473338"/>
            <a:ext cx="3763962" cy="3455822"/>
          </a:xfrm>
        </p:spPr>
      </p:pic>
    </p:spTree>
    <p:extLst>
      <p:ext uri="{BB962C8B-B14F-4D97-AF65-F5344CB8AC3E}">
        <p14:creationId xmlns:p14="http://schemas.microsoft.com/office/powerpoint/2010/main" val="194161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43EC8A-1733-CCF7-081F-EB4667CB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NOVEMBER WE REMEMBER.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9D854-FB65-0E93-CFE2-041F7C41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B01DA-A017-CC08-CD1C-B375713CC01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183A932-A724-35C4-AB06-DEB6DC6426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8879" b="8879"/>
          <a:stretch>
            <a:fillRect/>
          </a:stretch>
        </p:blipFill>
        <p:spPr>
          <a:xfrm>
            <a:off x="914400" y="2331791"/>
            <a:ext cx="6903076" cy="4335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0B720-C71D-7832-9EB6-95D77A6A9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76" y="2331790"/>
            <a:ext cx="4633604" cy="43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017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171</TotalTime>
  <Words>353</Words>
  <Application>Microsoft Office PowerPoint</Application>
  <PresentationFormat>Widescreen</PresentationFormat>
  <Paragraphs>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Blackadder ITC</vt:lpstr>
      <vt:lpstr>Calibri</vt:lpstr>
      <vt:lpstr>Century Gothic</vt:lpstr>
      <vt:lpstr>Wingdings 3</vt:lpstr>
      <vt:lpstr>Ion Boardroom</vt:lpstr>
      <vt:lpstr>IN NOVEMBER WE REMEMBER.</vt:lpstr>
      <vt:lpstr>PowerPoint Presentation</vt:lpstr>
      <vt:lpstr>IN NOVEMBER  WE REMEMBER</vt:lpstr>
      <vt:lpstr>IN NOVEMBER  WE REMEMBER.</vt:lpstr>
      <vt:lpstr>IN NOVEMBER WE REMEMBER.</vt:lpstr>
      <vt:lpstr> IN NOVEMBER WE REMEMBER.</vt:lpstr>
      <vt:lpstr>IN NOVEMBER WE REMEMBER.</vt:lpstr>
      <vt:lpstr>IN NOVEMBER WE REMEMBER.</vt:lpstr>
      <vt:lpstr>IN NOVEMBER WE REMEMBER.</vt:lpstr>
      <vt:lpstr>IN NOVEMBER WE REMEMBER.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Brendan  O Brien</dc:creator>
  <cp:lastModifiedBy>Brendan  O Brien</cp:lastModifiedBy>
  <cp:revision>2</cp:revision>
  <dcterms:created xsi:type="dcterms:W3CDTF">2025-11-02T17:21:31Z</dcterms:created>
  <dcterms:modified xsi:type="dcterms:W3CDTF">2025-11-02T20:13:03Z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